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60" r:id="rId4"/>
    <p:sldId id="263" r:id="rId5"/>
    <p:sldId id="259" r:id="rId6"/>
    <p:sldId id="264" r:id="rId7"/>
    <p:sldId id="262" r:id="rId8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4B4BE97-C123-5C0E-7429-FCECAA31C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24148BA7-6CBD-D23A-E2F6-EE4F2E705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1E9861CC-E131-AD76-3760-4E4372E19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300C-B43F-4C25-9FD8-1E09D824DA2C}" type="datetimeFigureOut">
              <a:rPr lang="hr-HR" smtClean="0"/>
              <a:t>19.1.2025.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66441ED3-0757-812F-7BAD-F6F310415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A6104D51-CA7B-180A-407D-330FD185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D57C-8A4C-4278-8AD9-870927D61E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8966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F7D8C33-4557-9548-75B2-8D7A0E402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4A173418-E6D4-70BF-5344-468302BDA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9FFC810D-3757-A849-EC98-C02E2A7D3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300C-B43F-4C25-9FD8-1E09D824DA2C}" type="datetimeFigureOut">
              <a:rPr lang="hr-HR" smtClean="0"/>
              <a:t>19.1.2025.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0BD58558-00EB-5CB7-55D5-F509E930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6454BF5D-3E39-5206-C00E-ED309B1F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D57C-8A4C-4278-8AD9-870927D61E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44152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>
            <a:extLst>
              <a:ext uri="{FF2B5EF4-FFF2-40B4-BE49-F238E27FC236}">
                <a16:creationId xmlns:a16="http://schemas.microsoft.com/office/drawing/2014/main" id="{97DD73A2-A302-8FA2-CCCC-2101943B3D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6AB70FE3-C5B6-65F3-9319-B4AF9067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8BB4D38D-345D-65B6-D6A2-4D7E275E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300C-B43F-4C25-9FD8-1E09D824DA2C}" type="datetimeFigureOut">
              <a:rPr lang="hr-HR" smtClean="0"/>
              <a:t>19.1.2025.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CA28104A-EEB6-BA9F-B332-83828104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609A283B-38BA-1925-ACB1-155C6711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D57C-8A4C-4278-8AD9-870927D61E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42006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2D3689-B92B-017B-A27C-2C033FEE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C71324B-D8D2-3893-F585-347630DD6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2A49340E-3D31-9459-B418-DA636ACF7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300C-B43F-4C25-9FD8-1E09D824DA2C}" type="datetimeFigureOut">
              <a:rPr lang="hr-HR" smtClean="0"/>
              <a:t>19.1.2025.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08220473-A1E0-B768-0EE8-5079CE9FD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DF756BDD-DCE6-864F-C4E7-4516F0B6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D57C-8A4C-4278-8AD9-870927D61E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2132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2147E8C-8996-AF9D-748B-5DA73A86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9458A42B-A293-3B3A-474D-C73F734DF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63A666AF-3415-B63C-713C-68B72B6E4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300C-B43F-4C25-9FD8-1E09D824DA2C}" type="datetimeFigureOut">
              <a:rPr lang="hr-HR" smtClean="0"/>
              <a:t>19.1.2025.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1714B26D-6CAD-F365-C113-3107B718F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FA970B9E-8D56-7169-BDF1-6E087E74F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D57C-8A4C-4278-8AD9-870927D61E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47097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78D1770-87E4-E210-0952-6A4E1EB84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2416502-01E6-21CA-1BD3-FD7D5D61FE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93654C4B-A5A8-07A5-F227-39A29451C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6176CF33-5677-A8EF-1B4A-96D7A84CC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300C-B43F-4C25-9FD8-1E09D824DA2C}" type="datetimeFigureOut">
              <a:rPr lang="hr-HR" smtClean="0"/>
              <a:t>19.1.2025.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7E2297F1-681A-808B-4F9F-B2016381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4AC91158-A942-748F-DBC1-F01BFD9FB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D57C-8A4C-4278-8AD9-870927D61E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33618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1F9B043-0BD2-2682-3BBA-44790493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00E1947D-F96B-E8DA-4F4A-2461CFE34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3C699B4C-9F10-2674-F906-56AA9CA5E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AC9533E7-6953-3307-A4CF-58FC10F8E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BEFE1CAA-DBB2-A31F-CE0F-CB2DF0ECEF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F8543E74-5C56-0E80-63DE-447BB1C8F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300C-B43F-4C25-9FD8-1E09D824DA2C}" type="datetimeFigureOut">
              <a:rPr lang="hr-HR" smtClean="0"/>
              <a:t>19.1.2025.</a:t>
            </a:fld>
            <a:endParaRPr lang="hr-HR"/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D2F6691D-D670-23FD-410D-E94CA9DEA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Rezervirano mjesto broja slajda 8">
            <a:extLst>
              <a:ext uri="{FF2B5EF4-FFF2-40B4-BE49-F238E27FC236}">
                <a16:creationId xmlns:a16="http://schemas.microsoft.com/office/drawing/2014/main" id="{D45AC500-4DAD-2A54-9273-53E69A33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D57C-8A4C-4278-8AD9-870927D61E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39573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9C2CB47-6C01-C068-0854-2A00476B3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0F292CDC-E159-0409-0199-661190D1C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300C-B43F-4C25-9FD8-1E09D824DA2C}" type="datetimeFigureOut">
              <a:rPr lang="hr-HR" smtClean="0"/>
              <a:t>19.1.2025.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CB594EED-4441-3346-9E8C-7C6AEA84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BEF9FD18-15B7-6386-91DF-D4869829D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D57C-8A4C-4278-8AD9-870927D61E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2548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>
            <a:extLst>
              <a:ext uri="{FF2B5EF4-FFF2-40B4-BE49-F238E27FC236}">
                <a16:creationId xmlns:a16="http://schemas.microsoft.com/office/drawing/2014/main" id="{2FB75C58-462F-23C6-DA29-05D21E1E9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300C-B43F-4C25-9FD8-1E09D824DA2C}" type="datetimeFigureOut">
              <a:rPr lang="hr-HR" smtClean="0"/>
              <a:t>19.1.2025.</a:t>
            </a:fld>
            <a:endParaRPr lang="hr-HR"/>
          </a:p>
        </p:txBody>
      </p:sp>
      <p:sp>
        <p:nvSpPr>
          <p:cNvPr id="3" name="Rezervirano mjesto podnožja 2">
            <a:extLst>
              <a:ext uri="{FF2B5EF4-FFF2-40B4-BE49-F238E27FC236}">
                <a16:creationId xmlns:a16="http://schemas.microsoft.com/office/drawing/2014/main" id="{580DAE59-2CD7-A752-2F83-0D7EEF29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87ED8612-1BD2-4173-D436-EC858356A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D57C-8A4C-4278-8AD9-870927D61E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27195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071554A-FC15-C6D6-4C1B-AEFDF27C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253081B-76AB-319E-01E3-6FEB5A9B7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C4E59F1C-F50B-56A1-2DAD-490A435A7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4EE156E0-EDDF-6866-F967-6025CE06E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300C-B43F-4C25-9FD8-1E09D824DA2C}" type="datetimeFigureOut">
              <a:rPr lang="hr-HR" smtClean="0"/>
              <a:t>19.1.2025.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A3CE13D0-37CD-10DB-D247-69C97AFA0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9FADD3C6-02E2-A13A-1F0E-767E1F5EC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D57C-8A4C-4278-8AD9-870927D61E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02309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6C40778-A33D-A81A-8CF3-345B505D6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like 2">
            <a:extLst>
              <a:ext uri="{FF2B5EF4-FFF2-40B4-BE49-F238E27FC236}">
                <a16:creationId xmlns:a16="http://schemas.microsoft.com/office/drawing/2014/main" id="{E20B66F9-01CB-13A8-04E9-0B03C6734E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491BDF42-C6D6-F792-CCF7-0424D03A0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263C4501-704F-C0FE-3539-FE7CC1B81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300C-B43F-4C25-9FD8-1E09D824DA2C}" type="datetimeFigureOut">
              <a:rPr lang="hr-HR" smtClean="0"/>
              <a:t>19.1.2025.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70930B7D-18EF-674A-6DAF-FAABC0485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99333F7C-7CA6-B821-61BE-4BA44E159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D57C-8A4C-4278-8AD9-870927D61E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14919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B7B0B0F9-E743-FE5A-FC53-53DE00A68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31D406B7-2829-E45F-5704-3248F5816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4ADDABF0-D8CD-72FB-DDF2-3B5336E53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D6300C-B43F-4C25-9FD8-1E09D824DA2C}" type="datetimeFigureOut">
              <a:rPr lang="hr-HR" smtClean="0"/>
              <a:t>19.1.2025.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509C6EC9-4D35-DBEF-A073-AA9C8C355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E16846FD-6C86-8114-E01F-B6AE25B91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25D57C-8A4C-4278-8AD9-870927D61E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89638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5595B3F-7FFD-6E23-E545-9026690361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Enter </a:t>
            </a:r>
            <a:r>
              <a:rPr lang="hr-HR" dirty="0" err="1"/>
              <a:t>presentation</a:t>
            </a:r>
            <a:r>
              <a:rPr lang="hr-HR" dirty="0"/>
              <a:t> mode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AB47037D-F14D-4189-8BB0-B801D0EE27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 dirty="0"/>
          </a:p>
          <a:p>
            <a:r>
              <a:rPr lang="hr-HR" dirty="0" err="1"/>
              <a:t>Go</a:t>
            </a:r>
            <a:r>
              <a:rPr lang="hr-HR" dirty="0"/>
              <a:t> to </a:t>
            </a:r>
            <a:r>
              <a:rPr lang="hr-HR" dirty="0" err="1"/>
              <a:t>next</a:t>
            </a:r>
            <a:r>
              <a:rPr lang="hr-HR" dirty="0"/>
              <a:t> </a:t>
            </a:r>
            <a:r>
              <a:rPr lang="hr-HR" dirty="0" err="1"/>
              <a:t>slide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3999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57CF8D2-428C-1EF6-8305-DDE24FD5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1. Enter </a:t>
            </a:r>
            <a:r>
              <a:rPr lang="hr-HR" dirty="0" err="1"/>
              <a:t>question</a:t>
            </a:r>
            <a:r>
              <a:rPr lang="hr-HR" dirty="0"/>
              <a:t> </a:t>
            </a:r>
            <a:r>
              <a:rPr lang="hr-HR" dirty="0" err="1"/>
              <a:t>block</a:t>
            </a:r>
            <a:br>
              <a:rPr lang="hr-HR" dirty="0"/>
            </a:br>
            <a:r>
              <a:rPr lang="hr-HR" dirty="0"/>
              <a:t>2. To </a:t>
            </a:r>
            <a:r>
              <a:rPr lang="hr-HR" dirty="0" err="1"/>
              <a:t>exit</a:t>
            </a:r>
            <a:r>
              <a:rPr lang="hr-HR" dirty="0"/>
              <a:t> </a:t>
            </a:r>
            <a:r>
              <a:rPr lang="hr-HR" dirty="0" err="1"/>
              <a:t>question</a:t>
            </a:r>
            <a:r>
              <a:rPr lang="hr-HR" dirty="0"/>
              <a:t> </a:t>
            </a:r>
            <a:r>
              <a:rPr lang="hr-HR" dirty="0" err="1"/>
              <a:t>block</a:t>
            </a:r>
            <a:r>
              <a:rPr lang="hr-HR" dirty="0"/>
              <a:t> </a:t>
            </a:r>
            <a:r>
              <a:rPr lang="hr-HR" dirty="0" err="1"/>
              <a:t>repeat</a:t>
            </a:r>
            <a:r>
              <a:rPr lang="hr-HR" dirty="0"/>
              <a:t> same </a:t>
            </a:r>
            <a:r>
              <a:rPr lang="hr-HR" dirty="0" err="1"/>
              <a:t>command</a:t>
            </a:r>
            <a:br>
              <a:rPr lang="hr-HR" dirty="0"/>
            </a:br>
            <a:r>
              <a:rPr lang="hr-HR" dirty="0"/>
              <a:t>3.  </a:t>
            </a:r>
            <a:r>
              <a:rPr lang="hr-HR" dirty="0" err="1"/>
              <a:t>Go</a:t>
            </a:r>
            <a:r>
              <a:rPr lang="hr-HR" dirty="0"/>
              <a:t> to </a:t>
            </a:r>
            <a:r>
              <a:rPr lang="hr-HR" dirty="0" err="1"/>
              <a:t>next</a:t>
            </a:r>
            <a:r>
              <a:rPr lang="hr-HR" dirty="0"/>
              <a:t> </a:t>
            </a:r>
            <a:r>
              <a:rPr lang="hr-HR" dirty="0" err="1"/>
              <a:t>slide</a:t>
            </a:r>
            <a:r>
              <a:rPr lang="hr-HR" dirty="0"/>
              <a:t>  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00084E9-493C-2E1A-544E-96DB66BD1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7319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45E847E-D3EF-5291-5081-C2F951E2F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Play video</a:t>
            </a:r>
            <a:br>
              <a:rPr lang="hr-HR" dirty="0"/>
            </a:br>
            <a:r>
              <a:rPr lang="hr-HR" dirty="0"/>
              <a:t>2. Stop video </a:t>
            </a:r>
            <a:r>
              <a:rPr lang="hr-HR" dirty="0" err="1"/>
              <a:t>when</a:t>
            </a:r>
            <a:r>
              <a:rPr lang="hr-HR" dirty="0"/>
              <a:t> </a:t>
            </a:r>
            <a:r>
              <a:rPr lang="hr-HR" dirty="0" err="1"/>
              <a:t>it</a:t>
            </a:r>
            <a:r>
              <a:rPr lang="hr-HR" dirty="0"/>
              <a:t> </a:t>
            </a:r>
            <a:r>
              <a:rPr lang="hr-HR" dirty="0" err="1"/>
              <a:t>starts</a:t>
            </a:r>
            <a:r>
              <a:rPr lang="hr-HR" dirty="0"/>
              <a:t> </a:t>
            </a:r>
            <a:r>
              <a:rPr lang="hr-HR" dirty="0" err="1"/>
              <a:t>raining</a:t>
            </a:r>
            <a:r>
              <a:rPr lang="hr-HR" dirty="0"/>
              <a:t> </a:t>
            </a:r>
            <a:r>
              <a:rPr lang="hr-HR" dirty="0" err="1"/>
              <a:t>fruit</a:t>
            </a:r>
            <a:endParaRPr lang="hr-HR" dirty="0"/>
          </a:p>
        </p:txBody>
      </p:sp>
      <p:pic>
        <p:nvPicPr>
          <p:cNvPr id="7" name="WhatsApp Video 2025-01-13 at 11.19.07">
            <a:hlinkClick r:id="" action="ppaction://media"/>
            <a:extLst>
              <a:ext uri="{FF2B5EF4-FFF2-40B4-BE49-F238E27FC236}">
                <a16:creationId xmlns:a16="http://schemas.microsoft.com/office/drawing/2014/main" id="{DA8BD884-B1B6-15E7-062B-29CEBB3B1F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5838" y="1825625"/>
            <a:ext cx="7678737" cy="4351338"/>
          </a:xfrm>
        </p:spPr>
      </p:pic>
    </p:spTree>
    <p:extLst>
      <p:ext uri="{BB962C8B-B14F-4D97-AF65-F5344CB8AC3E}">
        <p14:creationId xmlns:p14="http://schemas.microsoft.com/office/powerpoint/2010/main" val="20976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9CD7C-9DE4-BB7B-C6C7-F36360A89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7C2F7FC-D627-02C6-533D-29B5D246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Go</a:t>
            </a:r>
            <a:r>
              <a:rPr lang="hr-HR" dirty="0"/>
              <a:t> to </a:t>
            </a:r>
            <a:r>
              <a:rPr lang="hr-HR" dirty="0" err="1"/>
              <a:t>next</a:t>
            </a:r>
            <a:r>
              <a:rPr lang="hr-HR" dirty="0"/>
              <a:t> </a:t>
            </a:r>
            <a:r>
              <a:rPr lang="hr-HR" dirty="0" err="1"/>
              <a:t>slide</a:t>
            </a:r>
            <a:endParaRPr lang="hr-HR" dirty="0"/>
          </a:p>
        </p:txBody>
      </p:sp>
      <p:pic>
        <p:nvPicPr>
          <p:cNvPr id="1026" name="Picture 2" descr="Nature And Landscapes Stock Photos, Images &amp; Pictures - iStock">
            <a:extLst>
              <a:ext uri="{FF2B5EF4-FFF2-40B4-BE49-F238E27FC236}">
                <a16:creationId xmlns:a16="http://schemas.microsoft.com/office/drawing/2014/main" id="{CE139A15-DEEF-6F32-62C7-0EB9262AD9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660" y="1690688"/>
            <a:ext cx="6852680" cy="429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607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299A04D-6F51-BEA6-EA46-3B7974C93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Go</a:t>
            </a:r>
            <a:r>
              <a:rPr lang="hr-HR" dirty="0"/>
              <a:t> to </a:t>
            </a:r>
            <a:r>
              <a:rPr lang="hr-HR" dirty="0" err="1"/>
              <a:t>previous</a:t>
            </a:r>
            <a:r>
              <a:rPr lang="hr-HR" dirty="0"/>
              <a:t> </a:t>
            </a:r>
            <a:r>
              <a:rPr lang="hr-HR" dirty="0" err="1"/>
              <a:t>slide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BC6C153-C240-5308-EA13-E095E6DAA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If</a:t>
            </a:r>
            <a:r>
              <a:rPr lang="hr-HR" dirty="0"/>
              <a:t> </a:t>
            </a:r>
            <a:r>
              <a:rPr lang="hr-HR" dirty="0" err="1"/>
              <a:t>you</a:t>
            </a:r>
            <a:r>
              <a:rPr lang="hr-HR" dirty="0"/>
              <a:t> </a:t>
            </a:r>
            <a:r>
              <a:rPr lang="hr-HR" dirty="0" err="1"/>
              <a:t>already</a:t>
            </a:r>
            <a:r>
              <a:rPr lang="hr-HR" dirty="0"/>
              <a:t> </a:t>
            </a:r>
            <a:r>
              <a:rPr lang="hr-HR" dirty="0" err="1"/>
              <a:t>been</a:t>
            </a:r>
            <a:r>
              <a:rPr lang="hr-HR" dirty="0"/>
              <a:t> </a:t>
            </a:r>
            <a:r>
              <a:rPr lang="hr-HR" dirty="0" err="1"/>
              <a:t>here</a:t>
            </a:r>
            <a:r>
              <a:rPr lang="hr-HR" dirty="0"/>
              <a:t> </a:t>
            </a:r>
            <a:r>
              <a:rPr lang="hr-HR" dirty="0" err="1"/>
              <a:t>just</a:t>
            </a:r>
            <a:r>
              <a:rPr lang="hr-HR" dirty="0"/>
              <a:t> </a:t>
            </a:r>
            <a:r>
              <a:rPr lang="hr-HR" dirty="0" err="1"/>
              <a:t>go</a:t>
            </a:r>
            <a:r>
              <a:rPr lang="hr-HR" dirty="0"/>
              <a:t> to </a:t>
            </a:r>
            <a:r>
              <a:rPr lang="hr-HR" dirty="0" err="1"/>
              <a:t>next</a:t>
            </a:r>
            <a:r>
              <a:rPr lang="hr-HR" dirty="0"/>
              <a:t> </a:t>
            </a:r>
            <a:r>
              <a:rPr lang="hr-HR" dirty="0" err="1"/>
              <a:t>slide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0506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926B6-165A-BCD0-54DE-01483A044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86FFAF7-2EDB-7823-D855-9A3836FC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1. Enter </a:t>
            </a:r>
            <a:r>
              <a:rPr lang="hr-HR" dirty="0" err="1"/>
              <a:t>question</a:t>
            </a:r>
            <a:r>
              <a:rPr lang="hr-HR" dirty="0"/>
              <a:t> </a:t>
            </a:r>
            <a:r>
              <a:rPr lang="hr-HR" dirty="0" err="1"/>
              <a:t>block</a:t>
            </a:r>
            <a:br>
              <a:rPr lang="hr-HR" dirty="0"/>
            </a:br>
            <a:r>
              <a:rPr lang="hr-HR" dirty="0"/>
              <a:t>2. To </a:t>
            </a:r>
            <a:r>
              <a:rPr lang="hr-HR" dirty="0" err="1"/>
              <a:t>exit</a:t>
            </a:r>
            <a:r>
              <a:rPr lang="hr-HR" dirty="0"/>
              <a:t> </a:t>
            </a:r>
            <a:r>
              <a:rPr lang="hr-HR" dirty="0" err="1"/>
              <a:t>question</a:t>
            </a:r>
            <a:r>
              <a:rPr lang="hr-HR" dirty="0"/>
              <a:t> </a:t>
            </a:r>
            <a:r>
              <a:rPr lang="hr-HR" dirty="0" err="1"/>
              <a:t>block</a:t>
            </a:r>
            <a:r>
              <a:rPr lang="hr-HR" dirty="0"/>
              <a:t> </a:t>
            </a:r>
            <a:r>
              <a:rPr lang="hr-HR" dirty="0" err="1"/>
              <a:t>repeat</a:t>
            </a:r>
            <a:r>
              <a:rPr lang="hr-HR" dirty="0"/>
              <a:t> same </a:t>
            </a:r>
            <a:r>
              <a:rPr lang="hr-HR" dirty="0" err="1"/>
              <a:t>command</a:t>
            </a:r>
            <a:br>
              <a:rPr lang="hr-HR" dirty="0"/>
            </a:br>
            <a:r>
              <a:rPr lang="hr-HR" dirty="0"/>
              <a:t>3.  </a:t>
            </a:r>
            <a:r>
              <a:rPr lang="hr-HR" dirty="0" err="1"/>
              <a:t>Go</a:t>
            </a:r>
            <a:r>
              <a:rPr lang="hr-HR" dirty="0"/>
              <a:t> to </a:t>
            </a:r>
            <a:r>
              <a:rPr lang="hr-HR" dirty="0" err="1"/>
              <a:t>next</a:t>
            </a:r>
            <a:r>
              <a:rPr lang="hr-HR" dirty="0"/>
              <a:t> </a:t>
            </a:r>
            <a:r>
              <a:rPr lang="hr-HR" dirty="0" err="1"/>
              <a:t>slide</a:t>
            </a:r>
            <a:r>
              <a:rPr lang="hr-HR" dirty="0"/>
              <a:t>  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1785DE7-9FF0-0599-0739-976983F49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54827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5003EAF-30A3-C3DC-44D3-E3374E91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Exit </a:t>
            </a:r>
            <a:r>
              <a:rPr lang="hr-HR" dirty="0" err="1"/>
              <a:t>presentation</a:t>
            </a:r>
            <a:r>
              <a:rPr lang="hr-HR" dirty="0"/>
              <a:t> mode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7F1C50C-E670-192F-67EE-D366B4F76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350842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86</Words>
  <Application>Microsoft Office PowerPoint</Application>
  <PresentationFormat>Široki zaslon</PresentationFormat>
  <Paragraphs>10</Paragraphs>
  <Slides>7</Slides>
  <Notes>0</Notes>
  <HiddenSlides>0</HiddenSlides>
  <MMClips>1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Tema sustava Office</vt:lpstr>
      <vt:lpstr>Enter presentation mode</vt:lpstr>
      <vt:lpstr>1. Enter question block 2. To exit question block repeat same command 3.  Go to next slide  </vt:lpstr>
      <vt:lpstr>1. Play video 2. Stop video when it starts raining fruit</vt:lpstr>
      <vt:lpstr>Go to next slide</vt:lpstr>
      <vt:lpstr>Go to previous slide</vt:lpstr>
      <vt:lpstr>1. Enter question block 2. To exit question block repeat same command 3.  Go to next slide  </vt:lpstr>
      <vt:lpstr>Exit presentation mode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Jakov Cvetko</dc:creator>
  <cp:lastModifiedBy>Filip Paris</cp:lastModifiedBy>
  <cp:revision>2</cp:revision>
  <dcterms:created xsi:type="dcterms:W3CDTF">2025-01-13T11:57:21Z</dcterms:created>
  <dcterms:modified xsi:type="dcterms:W3CDTF">2025-01-19T12:45:17Z</dcterms:modified>
</cp:coreProperties>
</file>